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66" r:id="rId5"/>
    <p:sldId id="258" r:id="rId6"/>
    <p:sldId id="259" r:id="rId7"/>
    <p:sldId id="260" r:id="rId8"/>
    <p:sldId id="261" r:id="rId9"/>
    <p:sldId id="262" r:id="rId10"/>
    <p:sldId id="263" r:id="rId11"/>
    <p:sldId id="264" r:id="rId12"/>
    <p:sldId id="268" r:id="rId13"/>
    <p:sldId id="267" r:id="rId14"/>
    <p:sldId id="269" r:id="rId15"/>
    <p:sldId id="270" r:id="rId16"/>
    <p:sldId id="271" r:id="rId17"/>
    <p:sldId id="272" r:id="rId18"/>
    <p:sldId id="273" r:id="rId19"/>
    <p:sldId id="274" r:id="rId20"/>
    <p:sldId id="276" r:id="rId21"/>
    <p:sldId id="277" r:id="rId22"/>
    <p:sldId id="279"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3B8E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126"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b="1" spc="-150">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1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7DDEF-3767-4EAC-870F-07BBFE9D9E3C}"/>
              </a:ext>
            </a:extLst>
          </p:cNvPr>
          <p:cNvSpPr/>
          <p:nvPr userDrawn="1"/>
        </p:nvSpPr>
        <p:spPr>
          <a:xfrm>
            <a:off x="0" y="-4762"/>
            <a:ext cx="12230099"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6584571" y="2908700"/>
            <a:ext cx="4300916" cy="2490387"/>
          </a:xfrm>
        </p:spPr>
        <p:txBody>
          <a:bodyPr>
            <a:normAutofit/>
          </a:bodyPr>
          <a:lstStyle>
            <a:lvl1pPr marL="0" indent="0" algn="ctr">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223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804670" y="1061229"/>
            <a:ext cx="10588753" cy="795563"/>
          </a:xfrm>
        </p:spPr>
        <p:txBody>
          <a:bodyPr anchor="t"/>
          <a:lstStyle>
            <a:lvl1pPr algn="l">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804671" y="2111449"/>
            <a:ext cx="10579610" cy="3819006"/>
          </a:xfrm>
        </p:spPr>
        <p:txBody>
          <a:bodyPr>
            <a:normAutofit/>
          </a:bodyPr>
          <a:lstStyle>
            <a:lvl1pPr marL="0" indent="0" algn="l">
              <a:buNone/>
              <a:defRPr sz="18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06671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1" name="Content Placeholder 3">
            <a:extLst>
              <a:ext uri="{FF2B5EF4-FFF2-40B4-BE49-F238E27FC236}">
                <a16:creationId xmlns:a16="http://schemas.microsoft.com/office/drawing/2014/main" id="{4B54728C-D5A8-48E4-9390-F4580BCBB589}"/>
              </a:ext>
            </a:extLst>
          </p:cNvPr>
          <p:cNvSpPr>
            <a:spLocks noGrp="1"/>
          </p:cNvSpPr>
          <p:nvPr>
            <p:ph sz="half" idx="2"/>
          </p:nvPr>
        </p:nvSpPr>
        <p:spPr>
          <a:xfrm>
            <a:off x="6584571" y="2840571"/>
            <a:ext cx="4300916" cy="2987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2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8330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98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420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729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9447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939961" y="3735374"/>
            <a:ext cx="8204690" cy="2811730"/>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166554" y="4525151"/>
            <a:ext cx="5450187" cy="1098041"/>
          </a:xfrm>
        </p:spPr>
        <p:txBody>
          <a:bodyPr bIns="0" anchor="b">
            <a:normAutofit/>
          </a:bodyPr>
          <a:lstStyle>
            <a:lvl1pPr algn="ctr">
              <a:lnSpc>
                <a:spcPct val="80000"/>
              </a:lnSpc>
              <a:defRPr sz="5400" b="1" spc="-150">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3166556" y="6355913"/>
            <a:ext cx="5446114" cy="830463"/>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564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704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b="1">
                <a:solidFill>
                  <a:srgbClr val="FFFE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8294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b="1">
                <a:solidFill>
                  <a:srgbClr val="FFFE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0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sp>
        <p:nvSpPr>
          <p:cNvPr id="2" name="Title 1"/>
          <p:cNvSpPr>
            <a:spLocks noGrp="1"/>
          </p:cNvSpPr>
          <p:nvPr>
            <p:ph type="title"/>
          </p:nvPr>
        </p:nvSpPr>
        <p:spPr>
          <a:xfrm>
            <a:off x="889001" y="2363915"/>
            <a:ext cx="3500828" cy="2460497"/>
          </a:xfrm>
        </p:spPr>
        <p:txBody>
          <a:bodyPr lIns="91440" tIns="91440" rIns="91440" bIns="91440"/>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pPr/>
              <a:t>2/26/2019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9221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553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88632" y="1699589"/>
            <a:ext cx="9996854"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274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6584571" y="2908700"/>
            <a:ext cx="4300916" cy="2490387"/>
          </a:xfrm>
        </p:spPr>
        <p:txBody>
          <a:bodyPr>
            <a:normAutofit/>
          </a:bodyPr>
          <a:lstStyle>
            <a:lvl1pPr marL="0" indent="0" algn="ctr">
              <a:buNone/>
              <a:defRPr sz="18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6286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2/26/2019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11194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77" r:id="rId8"/>
    <p:sldLayoutId id="2147483673" r:id="rId9"/>
    <p:sldLayoutId id="2147483676" r:id="rId10"/>
    <p:sldLayoutId id="2147483675" r:id="rId11"/>
    <p:sldLayoutId id="2147483674" r:id="rId12"/>
    <p:sldLayoutId id="2147483667" r:id="rId13"/>
    <p:sldLayoutId id="2147483668" r:id="rId14"/>
    <p:sldLayoutId id="2147483669" r:id="rId15"/>
    <p:sldLayoutId id="2147483670" r:id="rId16"/>
    <p:sldLayoutId id="2147483671" r:id="rId17"/>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D98C-7A17-4845-8274-5C6DD8D6A5B7}"/>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BLOOD BUCKET</a:t>
            </a:r>
          </a:p>
        </p:txBody>
      </p:sp>
      <p:sp>
        <p:nvSpPr>
          <p:cNvPr id="3" name="Subtitle 2">
            <a:extLst>
              <a:ext uri="{FF2B5EF4-FFF2-40B4-BE49-F238E27FC236}">
                <a16:creationId xmlns:a16="http://schemas.microsoft.com/office/drawing/2014/main" id="{0A10F7E9-65DB-4630-8FD2-4FCA82407ABA}"/>
              </a:ext>
            </a:extLst>
          </p:cNvPr>
          <p:cNvSpPr>
            <a:spLocks noGrp="1"/>
          </p:cNvSpPr>
          <p:nvPr>
            <p:ph type="subTitle" idx="1"/>
          </p:nvPr>
        </p:nvSpPr>
        <p:spPr/>
        <p:txBody>
          <a:bodyPr/>
          <a:lstStyle/>
          <a:p>
            <a:r>
              <a:rPr lang="en-US" dirty="0"/>
              <a:t>A bucket of Blood </a:t>
            </a:r>
            <a:r>
              <a:rPr lang="en-US" dirty="0" err="1"/>
              <a:t>Doners</a:t>
            </a:r>
            <a:endParaRPr lang="en-US" dirty="0"/>
          </a:p>
        </p:txBody>
      </p:sp>
    </p:spTree>
    <p:extLst>
      <p:ext uri="{BB962C8B-B14F-4D97-AF65-F5344CB8AC3E}">
        <p14:creationId xmlns:p14="http://schemas.microsoft.com/office/powerpoint/2010/main" val="167659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Database</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Here admin can view all the information in the system database.</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755978"/>
            <a:ext cx="6288830" cy="3238559"/>
          </a:xfrm>
          <a:prstGeom prst="rect">
            <a:avLst/>
          </a:prstGeom>
        </p:spPr>
      </p:pic>
    </p:spTree>
    <p:extLst>
      <p:ext uri="{BB962C8B-B14F-4D97-AF65-F5344CB8AC3E}">
        <p14:creationId xmlns:p14="http://schemas.microsoft.com/office/powerpoint/2010/main" val="37010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Update / delete</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Here admin can search by phone number and chose to update or delete the information.</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906915"/>
            <a:ext cx="6288830" cy="2936684"/>
          </a:xfrm>
          <a:prstGeom prst="rect">
            <a:avLst/>
          </a:prstGeom>
        </p:spPr>
      </p:pic>
    </p:spTree>
    <p:extLst>
      <p:ext uri="{BB962C8B-B14F-4D97-AF65-F5344CB8AC3E}">
        <p14:creationId xmlns:p14="http://schemas.microsoft.com/office/powerpoint/2010/main" val="406246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content-maa2-1.xx.fbcdn.net/v/t1.15752-9/52607950_254836998738863_6529396844601016320_n.png?_nc_cat=103&amp;_nc_ht=scontent-maa2-1.xx&amp;oh=ae6c6aaaba8ed4b7e4821a83d0c209ac&amp;oe=5D1AC0C8">
            <a:extLst>
              <a:ext uri="{FF2B5EF4-FFF2-40B4-BE49-F238E27FC236}">
                <a16:creationId xmlns:a16="http://schemas.microsoft.com/office/drawing/2014/main" id="{A2455C61-B660-4B7C-8B2B-8C76CBACC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7" y="2628900"/>
            <a:ext cx="10887075" cy="3339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096000" y="1371600"/>
            <a:ext cx="4789487" cy="1396538"/>
          </a:xfrm>
        </p:spPr>
        <p:txBody>
          <a:bodyPr>
            <a:normAutofit fontScale="90000"/>
          </a:bodyPr>
          <a:lstStyle/>
          <a:p>
            <a:r>
              <a:rPr lang="en-US" dirty="0"/>
              <a:t>Database connection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Connects the database to the system</a:t>
            </a:r>
          </a:p>
        </p:txBody>
      </p:sp>
      <p:sp>
        <p:nvSpPr>
          <p:cNvPr id="6" name="Rectangle 5">
            <a:extLst>
              <a:ext uri="{FF2B5EF4-FFF2-40B4-BE49-F238E27FC236}">
                <a16:creationId xmlns:a16="http://schemas.microsoft.com/office/drawing/2014/main" id="{29045104-3054-4092-9F98-E5DB8BECF822}"/>
              </a:ext>
            </a:extLst>
          </p:cNvPr>
          <p:cNvSpPr/>
          <p:nvPr/>
        </p:nvSpPr>
        <p:spPr>
          <a:xfrm>
            <a:off x="3975100" y="2425700"/>
            <a:ext cx="7747000" cy="483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57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fontScale="90000"/>
          </a:bodyPr>
          <a:lstStyle/>
          <a:p>
            <a:r>
              <a:rPr lang="en-US" dirty="0"/>
              <a:t>Welcome to our Blood Bucket</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contains the code to connect / redirecting form one form to another through button</a:t>
            </a:r>
          </a:p>
        </p:txBody>
      </p:sp>
      <p:pic>
        <p:nvPicPr>
          <p:cNvPr id="3078" name="Picture 6" descr="https://scontent-maa2-1.xx.fbcdn.net/v/t1.15752-9/52859349_404204506806181_5686126685146054656_n.png?_nc_cat=109&amp;_nc_ht=scontent-maa2-1.xx&amp;oh=2ad7417e7dd6794b5b75e64922ebd005&amp;oe=5CE06ED9">
            <a:extLst>
              <a:ext uri="{FF2B5EF4-FFF2-40B4-BE49-F238E27FC236}">
                <a16:creationId xmlns:a16="http://schemas.microsoft.com/office/drawing/2014/main" id="{AB64611F-E911-45AD-8F04-C6777B55661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950" b="49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6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content-maa2-1.xx.fbcdn.net/v/t1.15752-9/52953568_1726546697491500_4090849546488250368_n.png?_nc_cat=101&amp;_nc_ht=scontent-maa2-1.xx&amp;oh=184a0128ad34a85790513758cd2b9ad1&amp;oe=5D282822">
            <a:extLst>
              <a:ext uri="{FF2B5EF4-FFF2-40B4-BE49-F238E27FC236}">
                <a16:creationId xmlns:a16="http://schemas.microsoft.com/office/drawing/2014/main" id="{D28C6B20-3E9E-4033-9250-D73BD51B8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3222625"/>
            <a:ext cx="9191625"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fontScale="90000"/>
          </a:bodyPr>
          <a:lstStyle/>
          <a:p>
            <a:r>
              <a:rPr lang="en-US" dirty="0"/>
              <a:t>Be a Donor</a:t>
            </a:r>
            <a:br>
              <a:rPr lang="en-US" dirty="0"/>
            </a:br>
            <a:r>
              <a:rPr lang="en-US" dirty="0"/>
              <a:t>(Registration)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Here the data which are entered in the form  by the user is inserted to the database.</a:t>
            </a:r>
          </a:p>
        </p:txBody>
      </p:sp>
    </p:spTree>
    <p:extLst>
      <p:ext uri="{BB962C8B-B14F-4D97-AF65-F5344CB8AC3E}">
        <p14:creationId xmlns:p14="http://schemas.microsoft.com/office/powerpoint/2010/main" val="260785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content-maa2-1.xx.fbcdn.net/v/t1.15752-9/52974603_2378712892364036_4062057052103507968_n.png?_nc_cat=107&amp;_nc_ht=scontent-maa2-1.xx&amp;oh=f32eb67089039b7bd615c15cd780d3ac&amp;oe=5D23E00C">
            <a:extLst>
              <a:ext uri="{FF2B5EF4-FFF2-40B4-BE49-F238E27FC236}">
                <a16:creationId xmlns:a16="http://schemas.microsoft.com/office/drawing/2014/main" id="{5AA16B7F-EB39-4BF8-AFAF-3D037D4B0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216025"/>
            <a:ext cx="10420350" cy="4791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2830513"/>
            <a:ext cx="4300916" cy="1396538"/>
          </a:xfrm>
        </p:spPr>
        <p:txBody>
          <a:bodyPr>
            <a:normAutofit/>
          </a:bodyPr>
          <a:lstStyle/>
          <a:p>
            <a:r>
              <a:rPr lang="en-US" dirty="0"/>
              <a:t>Admin Sign in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a:xfrm>
            <a:off x="6584571" y="4367613"/>
            <a:ext cx="4300916" cy="2490387"/>
          </a:xfrm>
        </p:spPr>
        <p:txBody>
          <a:bodyPr/>
          <a:lstStyle/>
          <a:p>
            <a:r>
              <a:rPr lang="en-US" dirty="0"/>
              <a:t>When the admin wants to enter the system the email and the password will be checked by this part of code</a:t>
            </a:r>
          </a:p>
        </p:txBody>
      </p:sp>
    </p:spTree>
    <p:extLst>
      <p:ext uri="{BB962C8B-B14F-4D97-AF65-F5344CB8AC3E}">
        <p14:creationId xmlns:p14="http://schemas.microsoft.com/office/powerpoint/2010/main" val="1201847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content-maa2-1.xx.fbcdn.net/v/t1.15752-9/52818263_316476735883479_4182936321079115776_n.png?_nc_cat=106&amp;_nc_ht=scontent-maa2-1.xx&amp;oh=bb02f900c495ccdc082e38b591ff1ef1&amp;oe=5CEA3950">
            <a:extLst>
              <a:ext uri="{FF2B5EF4-FFF2-40B4-BE49-F238E27FC236}">
                <a16:creationId xmlns:a16="http://schemas.microsoft.com/office/drawing/2014/main" id="{41AA87E1-460E-46D1-91D6-79E3D39B6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4" y="1851925"/>
            <a:ext cx="6042025" cy="3634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a:bodyPr>
          <a:lstStyle/>
          <a:p>
            <a:r>
              <a:rPr lang="en-US" dirty="0"/>
              <a:t>Database</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code allows the admin to see the entire data of the database</a:t>
            </a:r>
          </a:p>
        </p:txBody>
      </p:sp>
    </p:spTree>
    <p:extLst>
      <p:ext uri="{BB962C8B-B14F-4D97-AF65-F5344CB8AC3E}">
        <p14:creationId xmlns:p14="http://schemas.microsoft.com/office/powerpoint/2010/main" val="137911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fontScale="90000"/>
          </a:bodyPr>
          <a:lstStyle/>
          <a:p>
            <a:r>
              <a:rPr lang="en-US" dirty="0"/>
              <a:t>Next, Previous, Log Out</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allows admin to select next, previous data and also logout.</a:t>
            </a:r>
          </a:p>
        </p:txBody>
      </p:sp>
      <p:pic>
        <p:nvPicPr>
          <p:cNvPr id="8194" name="Picture 2" descr="https://scontent-maa2-1.xx.fbcdn.net/v/t1.15752-9/53283344_2287364374867011_558115340664438784_n.png?_nc_cat=100&amp;_nc_ht=scontent-maa2-1.xx&amp;oh=3b90ff46ed0ee33ef7d3467e97cff564&amp;oe=5CE235F7">
            <a:extLst>
              <a:ext uri="{FF2B5EF4-FFF2-40B4-BE49-F238E27FC236}">
                <a16:creationId xmlns:a16="http://schemas.microsoft.com/office/drawing/2014/main" id="{DE5AB1A5-E87E-435B-B9E9-1B0A348CC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4" y="915926"/>
            <a:ext cx="5559425" cy="52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95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a:bodyPr>
          <a:lstStyle/>
          <a:p>
            <a:r>
              <a:rPr lang="en-US" dirty="0"/>
              <a:t>User Log in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code confirms the log in process of user.</a:t>
            </a:r>
          </a:p>
        </p:txBody>
      </p:sp>
      <p:pic>
        <p:nvPicPr>
          <p:cNvPr id="9218" name="Picture 2" descr="https://scontent-maa2-1.xx.fbcdn.net/v/t1.15752-9/52432315_352510088930185_7462989281527595008_n.png?_nc_cat=108&amp;_nc_ht=scontent-maa2-1.xx&amp;oh=0aaf97f84fb8941476eac3a0854cb1ae&amp;oe=5CE2F70C">
            <a:extLst>
              <a:ext uri="{FF2B5EF4-FFF2-40B4-BE49-F238E27FC236}">
                <a16:creationId xmlns:a16="http://schemas.microsoft.com/office/drawing/2014/main" id="{D51F1525-A792-4060-AFBB-10BEB6FBF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9" y="830503"/>
            <a:ext cx="5949191" cy="519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025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a:bodyPr>
          <a:lstStyle/>
          <a:p>
            <a:r>
              <a:rPr lang="en-US" dirty="0"/>
              <a:t>Update / Delete</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To update or delete data from the database by the admin this code is executed.</a:t>
            </a:r>
          </a:p>
        </p:txBody>
      </p:sp>
      <p:pic>
        <p:nvPicPr>
          <p:cNvPr id="10242" name="Picture 2" descr="https://scontent-maa2-1.xx.fbcdn.net/v/t1.15752-9/52663174_405827999985681_5137949434948091904_n.png?_nc_cat=109&amp;_nc_ht=scontent-maa2-1.xx&amp;oh=bfb0b87344d0302854856a64e85e94cb&amp;oe=5CEEEF2C">
            <a:extLst>
              <a:ext uri="{FF2B5EF4-FFF2-40B4-BE49-F238E27FC236}">
                <a16:creationId xmlns:a16="http://schemas.microsoft.com/office/drawing/2014/main" id="{5A9D5ACB-C0FC-4BE0-9DD1-107D1157E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80" y="808038"/>
            <a:ext cx="5651120" cy="538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2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A0067F-D530-45DC-A28C-D1630D8506E9}"/>
              </a:ext>
            </a:extLst>
          </p:cNvPr>
          <p:cNvSpPr>
            <a:spLocks noGrp="1"/>
          </p:cNvSpPr>
          <p:nvPr>
            <p:ph type="title"/>
          </p:nvPr>
        </p:nvSpPr>
        <p:spPr/>
        <p:txBody>
          <a:bodyPr>
            <a:normAutofit/>
          </a:bodyPr>
          <a:lstStyle/>
          <a:p>
            <a:r>
              <a:rPr lang="en-US" dirty="0"/>
              <a:t>Objective Of Blood Bucket</a:t>
            </a:r>
          </a:p>
        </p:txBody>
      </p:sp>
      <p:sp>
        <p:nvSpPr>
          <p:cNvPr id="8" name="Content Placeholder 7">
            <a:extLst>
              <a:ext uri="{FF2B5EF4-FFF2-40B4-BE49-F238E27FC236}">
                <a16:creationId xmlns:a16="http://schemas.microsoft.com/office/drawing/2014/main" id="{D37AF93D-A3B4-489A-8A04-AEAC8DD7CB38}"/>
              </a:ext>
            </a:extLst>
          </p:cNvPr>
          <p:cNvSpPr>
            <a:spLocks noGrp="1"/>
          </p:cNvSpPr>
          <p:nvPr>
            <p:ph sz="half" idx="2"/>
          </p:nvPr>
        </p:nvSpPr>
        <p:spPr>
          <a:xfrm>
            <a:off x="4857241" y="4116603"/>
            <a:ext cx="1866602" cy="464727"/>
          </a:xfrm>
        </p:spPr>
        <p:txBody>
          <a:bodyPr/>
          <a:lstStyle/>
          <a:p>
            <a:pPr marL="0" indent="0" algn="ctr">
              <a:buNone/>
            </a:pPr>
            <a:r>
              <a:rPr lang="en-US" dirty="0"/>
              <a:t>Blood Donors</a:t>
            </a:r>
          </a:p>
        </p:txBody>
      </p:sp>
      <p:pic>
        <p:nvPicPr>
          <p:cNvPr id="12" name="Picture 11">
            <a:extLst>
              <a:ext uri="{FF2B5EF4-FFF2-40B4-BE49-F238E27FC236}">
                <a16:creationId xmlns:a16="http://schemas.microsoft.com/office/drawing/2014/main" id="{CCDC937F-4995-4F50-AF5A-D54CE1C46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770" y="2594703"/>
            <a:ext cx="1196485" cy="1196485"/>
          </a:xfrm>
          <a:prstGeom prst="rect">
            <a:avLst/>
          </a:prstGeom>
        </p:spPr>
      </p:pic>
      <p:pic>
        <p:nvPicPr>
          <p:cNvPr id="14" name="Picture 13">
            <a:extLst>
              <a:ext uri="{FF2B5EF4-FFF2-40B4-BE49-F238E27FC236}">
                <a16:creationId xmlns:a16="http://schemas.microsoft.com/office/drawing/2014/main" id="{64E90E5F-D06E-46BB-A7AD-21604A73F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245" y="2770580"/>
            <a:ext cx="1196485" cy="1196485"/>
          </a:xfrm>
          <a:prstGeom prst="rect">
            <a:avLst/>
          </a:prstGeom>
        </p:spPr>
      </p:pic>
      <p:sp>
        <p:nvSpPr>
          <p:cNvPr id="15" name="Arrow: Left-Right 14">
            <a:extLst>
              <a:ext uri="{FF2B5EF4-FFF2-40B4-BE49-F238E27FC236}">
                <a16:creationId xmlns:a16="http://schemas.microsoft.com/office/drawing/2014/main" id="{171BE75D-CA6F-4EFC-8477-470CC7691D5D}"/>
              </a:ext>
            </a:extLst>
          </p:cNvPr>
          <p:cNvSpPr/>
          <p:nvPr/>
        </p:nvSpPr>
        <p:spPr>
          <a:xfrm>
            <a:off x="6746032" y="3192945"/>
            <a:ext cx="1940768" cy="2500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F8DE67-CC47-4733-A38F-326DA50178A2}"/>
              </a:ext>
            </a:extLst>
          </p:cNvPr>
          <p:cNvSpPr/>
          <p:nvPr/>
        </p:nvSpPr>
        <p:spPr>
          <a:xfrm>
            <a:off x="8871245" y="4211998"/>
            <a:ext cx="906210" cy="369332"/>
          </a:xfrm>
          <a:prstGeom prst="rect">
            <a:avLst/>
          </a:prstGeom>
        </p:spPr>
        <p:txBody>
          <a:bodyPr wrap="none">
            <a:spAutoFit/>
          </a:bodyPr>
          <a:lstStyle/>
          <a:p>
            <a:r>
              <a:rPr lang="en-US" dirty="0"/>
              <a:t>Patient</a:t>
            </a:r>
          </a:p>
        </p:txBody>
      </p:sp>
      <p:sp>
        <p:nvSpPr>
          <p:cNvPr id="17" name="Rectangle 16">
            <a:extLst>
              <a:ext uri="{FF2B5EF4-FFF2-40B4-BE49-F238E27FC236}">
                <a16:creationId xmlns:a16="http://schemas.microsoft.com/office/drawing/2014/main" id="{26AE1EBF-DBC1-47E8-8940-41CD78E421D2}"/>
              </a:ext>
            </a:extLst>
          </p:cNvPr>
          <p:cNvSpPr/>
          <p:nvPr/>
        </p:nvSpPr>
        <p:spPr>
          <a:xfrm>
            <a:off x="7176043" y="2823613"/>
            <a:ext cx="1080745"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4160721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a:xfrm>
            <a:off x="812800" y="2263685"/>
            <a:ext cx="3644899" cy="2460497"/>
          </a:xfrm>
        </p:spPr>
        <p:txBody>
          <a:bodyPr/>
          <a:lstStyle/>
          <a:p>
            <a:r>
              <a:rPr lang="en-US" dirty="0"/>
              <a:t>Why</a:t>
            </a:r>
            <a:br>
              <a:rPr lang="en-US" dirty="0"/>
            </a:br>
            <a:r>
              <a:rPr lang="en-US" dirty="0"/>
              <a:t>Blood Bucket?</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714715"/>
          </a:xfrm>
        </p:spPr>
        <p:txBody>
          <a:bodyPr>
            <a:normAutofit/>
          </a:bodyPr>
          <a:lstStyle/>
          <a:p>
            <a:pPr marL="0" indent="0">
              <a:buNone/>
            </a:pPr>
            <a:r>
              <a:rPr lang="en-US" sz="2000" dirty="0"/>
              <a:t>There are a lots of blood donation organization/ services around our country. One or two organization cant fulfill the demand of this over populated country. As around 600 thousand units of blood were collected under public and private sectors. Blood bucket is just a helping hand to this blood donation community for better word.</a:t>
            </a:r>
          </a:p>
        </p:txBody>
      </p:sp>
    </p:spTree>
    <p:extLst>
      <p:ext uri="{BB962C8B-B14F-4D97-AF65-F5344CB8AC3E}">
        <p14:creationId xmlns:p14="http://schemas.microsoft.com/office/powerpoint/2010/main" val="80802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p:txBody>
          <a:bodyPr/>
          <a:lstStyle/>
          <a:p>
            <a:r>
              <a:rPr lang="en-US" dirty="0"/>
              <a:t>Future of</a:t>
            </a:r>
            <a:br>
              <a:rPr lang="en-US" dirty="0"/>
            </a:br>
            <a:r>
              <a:rPr lang="en-US" dirty="0"/>
              <a:t>Blood Bucket</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714715"/>
          </a:xfrm>
        </p:spPr>
        <p:txBody>
          <a:bodyPr>
            <a:normAutofit lnSpcReduction="10000"/>
          </a:bodyPr>
          <a:lstStyle/>
          <a:p>
            <a:r>
              <a:rPr lang="en-US" sz="2000" dirty="0"/>
              <a:t>Enrich database</a:t>
            </a:r>
          </a:p>
          <a:p>
            <a:r>
              <a:rPr lang="en-US" sz="2000" dirty="0"/>
              <a:t>Available search for all cities</a:t>
            </a:r>
          </a:p>
          <a:p>
            <a:r>
              <a:rPr lang="en-US" sz="2000" dirty="0"/>
              <a:t>Control the blood transaction between user &amp; patient</a:t>
            </a:r>
          </a:p>
          <a:p>
            <a:r>
              <a:rPr lang="en-US" sz="2000" dirty="0"/>
              <a:t>Online</a:t>
            </a:r>
          </a:p>
          <a:p>
            <a:r>
              <a:rPr lang="en-US" sz="2000" dirty="0"/>
              <a:t>Real-time information about the user or donor</a:t>
            </a:r>
          </a:p>
          <a:p>
            <a:endParaRPr lang="en-US" sz="2000" dirty="0"/>
          </a:p>
        </p:txBody>
      </p:sp>
    </p:spTree>
    <p:extLst>
      <p:ext uri="{BB962C8B-B14F-4D97-AF65-F5344CB8AC3E}">
        <p14:creationId xmlns:p14="http://schemas.microsoft.com/office/powerpoint/2010/main" val="225914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p:txBody>
          <a:bodyPr/>
          <a:lstStyle/>
          <a:p>
            <a:r>
              <a:rPr lang="en-US" dirty="0"/>
              <a:t>Objectives</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841715"/>
          </a:xfrm>
        </p:spPr>
        <p:txBody>
          <a:bodyPr>
            <a:normAutofit/>
          </a:bodyPr>
          <a:lstStyle/>
          <a:p>
            <a:pPr marL="0" indent="0">
              <a:buNone/>
            </a:pPr>
            <a:r>
              <a:rPr lang="en-US" sz="2000" dirty="0"/>
              <a:t>To make a </a:t>
            </a:r>
            <a:r>
              <a:rPr lang="en-US" sz="2000" b="1" dirty="0"/>
              <a:t>vast sphere </a:t>
            </a:r>
            <a:r>
              <a:rPr lang="en-US" sz="2000" dirty="0"/>
              <a:t>in Blood Donation field. </a:t>
            </a:r>
          </a:p>
          <a:p>
            <a:pPr marL="0" indent="0">
              <a:buNone/>
            </a:pPr>
            <a:endParaRPr lang="en-US" sz="2000" dirty="0"/>
          </a:p>
        </p:txBody>
      </p:sp>
    </p:spTree>
    <p:extLst>
      <p:ext uri="{BB962C8B-B14F-4D97-AF65-F5344CB8AC3E}">
        <p14:creationId xmlns:p14="http://schemas.microsoft.com/office/powerpoint/2010/main" val="388988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CF60-604A-4F70-88FC-860CF1BDF83C}"/>
              </a:ext>
            </a:extLst>
          </p:cNvPr>
          <p:cNvSpPr>
            <a:spLocks noGrp="1"/>
          </p:cNvSpPr>
          <p:nvPr>
            <p:ph type="ctrTitle"/>
          </p:nvPr>
        </p:nvSpPr>
        <p:spPr>
          <a:xfrm>
            <a:off x="1756042" y="2735904"/>
            <a:ext cx="8679915" cy="1748729"/>
          </a:xfrm>
        </p:spPr>
        <p:txBody>
          <a:bodyPr anchor="ctr">
            <a:normAutofit/>
          </a:bodyPr>
          <a:lstStyle/>
          <a:p>
            <a:r>
              <a:rPr lang="en-US" sz="9600" spc="0" dirty="0"/>
              <a:t>Thank you !</a:t>
            </a:r>
          </a:p>
        </p:txBody>
      </p:sp>
    </p:spTree>
    <p:extLst>
      <p:ext uri="{BB962C8B-B14F-4D97-AF65-F5344CB8AC3E}">
        <p14:creationId xmlns:p14="http://schemas.microsoft.com/office/powerpoint/2010/main" val="231803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0988-E23F-487B-B369-A0219D6D97F7}"/>
              </a:ext>
            </a:extLst>
          </p:cNvPr>
          <p:cNvSpPr>
            <a:spLocks noGrp="1"/>
          </p:cNvSpPr>
          <p:nvPr>
            <p:ph type="title"/>
          </p:nvPr>
        </p:nvSpPr>
        <p:spPr/>
        <p:txBody>
          <a:bodyPr/>
          <a:lstStyle/>
          <a:p>
            <a:r>
              <a:rPr lang="en-US" dirty="0"/>
              <a:t>Tools Used</a:t>
            </a:r>
          </a:p>
        </p:txBody>
      </p:sp>
      <p:sp>
        <p:nvSpPr>
          <p:cNvPr id="4" name="Content Placeholder 3">
            <a:extLst>
              <a:ext uri="{FF2B5EF4-FFF2-40B4-BE49-F238E27FC236}">
                <a16:creationId xmlns:a16="http://schemas.microsoft.com/office/drawing/2014/main" id="{73F2EEF1-DE24-4C00-8542-20FD0F25E717}"/>
              </a:ext>
            </a:extLst>
          </p:cNvPr>
          <p:cNvSpPr>
            <a:spLocks noGrp="1"/>
          </p:cNvSpPr>
          <p:nvPr>
            <p:ph sz="half" idx="2"/>
          </p:nvPr>
        </p:nvSpPr>
        <p:spPr>
          <a:xfrm>
            <a:off x="4669998" y="2285940"/>
            <a:ext cx="6264350" cy="2630009"/>
          </a:xfrm>
        </p:spPr>
        <p:txBody>
          <a:bodyPr>
            <a:normAutofit/>
          </a:bodyPr>
          <a:lstStyle/>
          <a:p>
            <a:r>
              <a:rPr lang="en-US" sz="2000" dirty="0"/>
              <a:t>Visual Studio</a:t>
            </a:r>
          </a:p>
          <a:p>
            <a:r>
              <a:rPr lang="en-US" sz="2000" dirty="0" err="1"/>
              <a:t>Bunifu</a:t>
            </a:r>
            <a:r>
              <a:rPr lang="en-US" sz="2000" dirty="0"/>
              <a:t> UI</a:t>
            </a:r>
          </a:p>
          <a:p>
            <a:r>
              <a:rPr lang="en-US" sz="2000" dirty="0"/>
              <a:t>Microsoft Access</a:t>
            </a:r>
          </a:p>
          <a:p>
            <a:r>
              <a:rPr lang="en-US" sz="2000" dirty="0"/>
              <a:t>Adobe Illustrator</a:t>
            </a:r>
          </a:p>
          <a:p>
            <a:r>
              <a:rPr lang="en-US" sz="2000" dirty="0"/>
              <a:t>Adobe XD</a:t>
            </a:r>
          </a:p>
        </p:txBody>
      </p:sp>
    </p:spTree>
    <p:extLst>
      <p:ext uri="{BB962C8B-B14F-4D97-AF65-F5344CB8AC3E}">
        <p14:creationId xmlns:p14="http://schemas.microsoft.com/office/powerpoint/2010/main" val="120861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22168F-49AF-4C00-8EE1-2496FAD234EF}"/>
              </a:ext>
            </a:extLst>
          </p:cNvPr>
          <p:cNvSpPr/>
          <p:nvPr/>
        </p:nvSpPr>
        <p:spPr>
          <a:xfrm>
            <a:off x="1803919" y="3257940"/>
            <a:ext cx="2404188" cy="587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3F1E9CB-478C-486F-9996-790EC04B397E}"/>
              </a:ext>
            </a:extLst>
          </p:cNvPr>
          <p:cNvSpPr/>
          <p:nvPr/>
        </p:nvSpPr>
        <p:spPr>
          <a:xfrm>
            <a:off x="933061" y="2631233"/>
            <a:ext cx="3275045" cy="587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1EE5-B2FF-44D8-8B02-7AC66BD0D113}"/>
              </a:ext>
            </a:extLst>
          </p:cNvPr>
          <p:cNvSpPr>
            <a:spLocks noGrp="1"/>
          </p:cNvSpPr>
          <p:nvPr>
            <p:ph type="title"/>
          </p:nvPr>
        </p:nvSpPr>
        <p:spPr>
          <a:xfrm>
            <a:off x="804670" y="1061229"/>
            <a:ext cx="10588753" cy="4313204"/>
          </a:xfrm>
        </p:spPr>
        <p:txBody>
          <a:bodyPr anchor="ctr">
            <a:normAutofit/>
          </a:bodyPr>
          <a:lstStyle/>
          <a:p>
            <a:pPr>
              <a:lnSpc>
                <a:spcPts val="4800"/>
              </a:lnSpc>
            </a:pPr>
            <a:r>
              <a:rPr lang="en-US" dirty="0"/>
              <a:t>Let’s see the</a:t>
            </a:r>
            <a:br>
              <a:rPr lang="en-US" dirty="0"/>
            </a:br>
            <a:r>
              <a:rPr lang="en-US" dirty="0">
                <a:solidFill>
                  <a:schemeClr val="bg1"/>
                </a:solidFill>
              </a:rPr>
              <a:t>User Interface </a:t>
            </a:r>
            <a:r>
              <a:rPr lang="en-US" dirty="0"/>
              <a:t>and</a:t>
            </a:r>
            <a:br>
              <a:rPr lang="en-US" dirty="0"/>
            </a:br>
            <a:r>
              <a:rPr lang="en-US" dirty="0"/>
              <a:t>the</a:t>
            </a:r>
            <a:r>
              <a:rPr lang="en-US" dirty="0">
                <a:solidFill>
                  <a:schemeClr val="bg1"/>
                </a:solidFill>
              </a:rPr>
              <a:t> Functions</a:t>
            </a:r>
            <a:br>
              <a:rPr lang="en-US" dirty="0"/>
            </a:br>
            <a:r>
              <a:rPr lang="en-US" dirty="0"/>
              <a:t>of Blood Bucket</a:t>
            </a:r>
          </a:p>
        </p:txBody>
      </p:sp>
    </p:spTree>
    <p:extLst>
      <p:ext uri="{BB962C8B-B14F-4D97-AF65-F5344CB8AC3E}">
        <p14:creationId xmlns:p14="http://schemas.microsoft.com/office/powerpoint/2010/main" val="5187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F7C03E8-ADF1-4E78-93C4-67943DA5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50" y="774838"/>
            <a:ext cx="7516305" cy="5560648"/>
          </a:xfrm>
          <a:prstGeom prst="rect">
            <a:avLst/>
          </a:prstGeom>
        </p:spPr>
      </p:pic>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rotWithShape="1">
          <a:blip r:embed="rId3">
            <a:extLst>
              <a:ext uri="{28A0092B-C50C-407E-A947-70E740481C1C}">
                <a14:useLocalDpi xmlns:a14="http://schemas.microsoft.com/office/drawing/2010/main" val="0"/>
              </a:ext>
            </a:extLst>
          </a:blip>
          <a:srcRect l="66470" t="24219" r="9792" b="30030"/>
          <a:stretch/>
        </p:blipFill>
        <p:spPr>
          <a:xfrm>
            <a:off x="5147794" y="2627743"/>
            <a:ext cx="1263908" cy="1379205"/>
          </a:xfrm>
          <a:prstGeom prst="rect">
            <a:avLst/>
          </a:prstGeom>
        </p:spPr>
      </p:pic>
      <p:pic>
        <p:nvPicPr>
          <p:cNvPr id="20" name="Picture 19">
            <a:extLst>
              <a:ext uri="{FF2B5EF4-FFF2-40B4-BE49-F238E27FC236}">
                <a16:creationId xmlns:a16="http://schemas.microsoft.com/office/drawing/2014/main" id="{066AFBA5-67A2-44D3-BC42-C8635BCAADD0}"/>
              </a:ext>
            </a:extLst>
          </p:cNvPr>
          <p:cNvPicPr>
            <a:picLocks noChangeAspect="1"/>
          </p:cNvPicPr>
          <p:nvPr/>
        </p:nvPicPr>
        <p:blipFill rotWithShape="1">
          <a:blip r:embed="rId3">
            <a:extLst>
              <a:ext uri="{28A0092B-C50C-407E-A947-70E740481C1C}">
                <a14:useLocalDpi xmlns:a14="http://schemas.microsoft.com/office/drawing/2010/main" val="0"/>
              </a:ext>
            </a:extLst>
          </a:blip>
          <a:srcRect l="823" r="725" b="94259"/>
          <a:stretch/>
        </p:blipFill>
        <p:spPr>
          <a:xfrm>
            <a:off x="237433" y="1590924"/>
            <a:ext cx="6552995" cy="248134"/>
          </a:xfrm>
          <a:prstGeom prst="rect">
            <a:avLst/>
          </a:prstGeom>
        </p:spPr>
      </p:pic>
      <p:sp>
        <p:nvSpPr>
          <p:cNvPr id="21" name="Rectangle 20">
            <a:extLst>
              <a:ext uri="{FF2B5EF4-FFF2-40B4-BE49-F238E27FC236}">
                <a16:creationId xmlns:a16="http://schemas.microsoft.com/office/drawing/2014/main" id="{E73A348B-C214-4B9A-BF02-DDA6574521FD}"/>
              </a:ext>
            </a:extLst>
          </p:cNvPr>
          <p:cNvSpPr/>
          <p:nvPr/>
        </p:nvSpPr>
        <p:spPr>
          <a:xfrm>
            <a:off x="6790428" y="1590924"/>
            <a:ext cx="963310" cy="4744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CF4D96-E7B3-482B-86FF-66C701414311}"/>
              </a:ext>
            </a:extLst>
          </p:cNvPr>
          <p:cNvSpPr/>
          <p:nvPr/>
        </p:nvSpPr>
        <p:spPr>
          <a:xfrm rot="16200000">
            <a:off x="3062679" y="2607735"/>
            <a:ext cx="902505" cy="65529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0D67A62-29C5-4AB7-A691-CFF2A516B889}"/>
              </a:ext>
            </a:extLst>
          </p:cNvPr>
          <p:cNvSpPr/>
          <p:nvPr/>
        </p:nvSpPr>
        <p:spPr>
          <a:xfrm rot="16200000">
            <a:off x="3544333" y="-2567511"/>
            <a:ext cx="902505" cy="7516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a:xfrm>
            <a:off x="6584571" y="1371600"/>
            <a:ext cx="4300916" cy="1396538"/>
          </a:xfrm>
        </p:spPr>
        <p:txBody>
          <a:bodyPr anchor="b">
            <a:normAutofit fontScale="90000"/>
          </a:bodyPr>
          <a:lstStyle/>
          <a:p>
            <a:r>
              <a:rPr lang="en-US" dirty="0"/>
              <a:t>Welcome to our Blood Bucket</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a:xfrm>
            <a:off x="6584571" y="2908700"/>
            <a:ext cx="4300916" cy="2490387"/>
          </a:xfrm>
        </p:spPr>
        <p:txBody>
          <a:bodyPr>
            <a:normAutofit/>
          </a:bodyPr>
          <a:lstStyle/>
          <a:p>
            <a:r>
              <a:rPr lang="en-US" sz="2400" dirty="0"/>
              <a:t>Here user can chose from two option.</a:t>
            </a:r>
            <a:br>
              <a:rPr lang="en-US" sz="2400" dirty="0"/>
            </a:br>
            <a:r>
              <a:rPr lang="en-US" sz="2400" dirty="0"/>
              <a:t>1) Find Donor</a:t>
            </a:r>
            <a:br>
              <a:rPr lang="en-US" sz="2400" dirty="0"/>
            </a:br>
            <a:r>
              <a:rPr lang="en-US" sz="2400" dirty="0"/>
              <a:t>2) Be a Donor</a:t>
            </a:r>
          </a:p>
        </p:txBody>
      </p:sp>
      <p:sp>
        <p:nvSpPr>
          <p:cNvPr id="27" name="Rectangle 26">
            <a:extLst>
              <a:ext uri="{FF2B5EF4-FFF2-40B4-BE49-F238E27FC236}">
                <a16:creationId xmlns:a16="http://schemas.microsoft.com/office/drawing/2014/main" id="{B63F4A78-1A48-474F-BF72-4736631D4B06}"/>
              </a:ext>
            </a:extLst>
          </p:cNvPr>
          <p:cNvSpPr/>
          <p:nvPr/>
        </p:nvSpPr>
        <p:spPr>
          <a:xfrm>
            <a:off x="-725877" y="739388"/>
            <a:ext cx="963310" cy="5748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98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Be a Donor</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a:xfrm>
            <a:off x="6584571" y="2908700"/>
            <a:ext cx="4300916" cy="2490387"/>
          </a:xfrm>
        </p:spPr>
        <p:txBody>
          <a:bodyPr>
            <a:normAutofit/>
          </a:bodyPr>
          <a:lstStyle/>
          <a:p>
            <a:r>
              <a:rPr lang="en-US" sz="2400" dirty="0"/>
              <a:t>Here user can register him/herself to become a donor</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4" y="1615477"/>
            <a:ext cx="6288832" cy="3519563"/>
          </a:xfrm>
          <a:prstGeom prst="rect">
            <a:avLst/>
          </a:prstGeom>
        </p:spPr>
      </p:pic>
      <p:pic>
        <p:nvPicPr>
          <p:cNvPr id="5" name="Picture 4">
            <a:extLst>
              <a:ext uri="{FF2B5EF4-FFF2-40B4-BE49-F238E27FC236}">
                <a16:creationId xmlns:a16="http://schemas.microsoft.com/office/drawing/2014/main" id="{CD565C1A-B6DD-49AC-9B7D-52F261B6E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55" y="1962345"/>
            <a:ext cx="2813084" cy="3038863"/>
          </a:xfrm>
          <a:prstGeom prst="rect">
            <a:avLst/>
          </a:prstGeom>
        </p:spPr>
      </p:pic>
    </p:spTree>
    <p:extLst>
      <p:ext uri="{BB962C8B-B14F-4D97-AF65-F5344CB8AC3E}">
        <p14:creationId xmlns:p14="http://schemas.microsoft.com/office/powerpoint/2010/main" val="365148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User Sign in</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To find donor user has to sign in first to avoid any misuse of this system.</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615477"/>
            <a:ext cx="6288830" cy="3519563"/>
          </a:xfrm>
          <a:prstGeom prst="rect">
            <a:avLst/>
          </a:prstGeom>
        </p:spPr>
      </p:pic>
    </p:spTree>
    <p:extLst>
      <p:ext uri="{BB962C8B-B14F-4D97-AF65-F5344CB8AC3E}">
        <p14:creationId xmlns:p14="http://schemas.microsoft.com/office/powerpoint/2010/main" val="27488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Find Donor</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To find donor user has to select the blood type and the location.</a:t>
            </a:r>
          </a:p>
        </p:txBody>
      </p:sp>
      <p:pic>
        <p:nvPicPr>
          <p:cNvPr id="1026" name="Picture 2" descr="https://scontent-maa2-1.xx.fbcdn.net/v/t1.15752-9/52857235_297898497561866_8149913285559320576_n.png?_nc_cat=100&amp;_nc_ht=scontent-maa2-1.xx&amp;oh=18a51e1f19aa406b65809fefb4839b60&amp;oe=5D221FB0">
            <a:extLst>
              <a:ext uri="{FF2B5EF4-FFF2-40B4-BE49-F238E27FC236}">
                <a16:creationId xmlns:a16="http://schemas.microsoft.com/office/drawing/2014/main" id="{6FE97748-4C6C-409A-B1C0-8DE8233EB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4" y="1669218"/>
            <a:ext cx="6288829" cy="3519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B1CCAA-CA82-4F4F-9548-C08B69BFB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2457060"/>
            <a:ext cx="2478833" cy="2478833"/>
          </a:xfrm>
          <a:prstGeom prst="rect">
            <a:avLst/>
          </a:prstGeom>
        </p:spPr>
      </p:pic>
    </p:spTree>
    <p:extLst>
      <p:ext uri="{BB962C8B-B14F-4D97-AF65-F5344CB8AC3E}">
        <p14:creationId xmlns:p14="http://schemas.microsoft.com/office/powerpoint/2010/main" val="6619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Admin Sign in</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Only admin can access the back-end part and database of the system.</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615477"/>
            <a:ext cx="6288830" cy="3519562"/>
          </a:xfrm>
          <a:prstGeom prst="rect">
            <a:avLst/>
          </a:prstGeom>
        </p:spPr>
      </p:pic>
    </p:spTree>
    <p:extLst>
      <p:ext uri="{BB962C8B-B14F-4D97-AF65-F5344CB8AC3E}">
        <p14:creationId xmlns:p14="http://schemas.microsoft.com/office/powerpoint/2010/main" val="347597453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
  <TotalTime>191</TotalTime>
  <Words>391</Words>
  <Application>Microsoft Office PowerPoint</Application>
  <PresentationFormat>Widescreen</PresentationFormat>
  <Paragraphs>54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 Light</vt:lpstr>
      <vt:lpstr>Rockwell</vt:lpstr>
      <vt:lpstr>Wingdings</vt:lpstr>
      <vt:lpstr>Atlas</vt:lpstr>
      <vt:lpstr>BLOOD BUCKET</vt:lpstr>
      <vt:lpstr>Objective Of Blood Bucket</vt:lpstr>
      <vt:lpstr>Tools Used</vt:lpstr>
      <vt:lpstr>Let’s see the User Interface and the Functions of Blood Bucket</vt:lpstr>
      <vt:lpstr>Welcome to our Blood Bucket</vt:lpstr>
      <vt:lpstr>Be a Donor</vt:lpstr>
      <vt:lpstr>User Sign in</vt:lpstr>
      <vt:lpstr>Find Donor</vt:lpstr>
      <vt:lpstr>Admin Sign in</vt:lpstr>
      <vt:lpstr>Database</vt:lpstr>
      <vt:lpstr>Update / delete</vt:lpstr>
      <vt:lpstr>Database connection</vt:lpstr>
      <vt:lpstr>Welcome to our Blood Bucket</vt:lpstr>
      <vt:lpstr>Be a Donor (Registration)</vt:lpstr>
      <vt:lpstr>Admin Sign in</vt:lpstr>
      <vt:lpstr>Database</vt:lpstr>
      <vt:lpstr>Next, Previous, Log Out</vt:lpstr>
      <vt:lpstr>User Log in</vt:lpstr>
      <vt:lpstr>Update / Delete</vt:lpstr>
      <vt:lpstr>Why Blood Bucket?</vt:lpstr>
      <vt:lpstr>Future of Blood Bucket</vt:lpstr>
      <vt:lpstr>Objectives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BUCKET</dc:title>
  <dc:creator>User</dc:creator>
  <cp:lastModifiedBy>AL FOISAL</cp:lastModifiedBy>
  <cp:revision>27</cp:revision>
  <dcterms:created xsi:type="dcterms:W3CDTF">2019-02-24T22:04:54Z</dcterms:created>
  <dcterms:modified xsi:type="dcterms:W3CDTF">2019-02-25T20:28:15Z</dcterms:modified>
</cp:coreProperties>
</file>